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  <p:sldId id="267" r:id="rId9"/>
    <p:sldId id="26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D0"/>
    <a:srgbClr val="E8F0FE"/>
    <a:srgbClr val="222656"/>
    <a:srgbClr val="CCECFF"/>
    <a:srgbClr val="232757"/>
    <a:srgbClr val="CCFFFF"/>
    <a:srgbClr val="F1F0DB"/>
    <a:srgbClr val="F7E200"/>
    <a:srgbClr val="F6E301"/>
    <a:srgbClr val="F0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1"/>
    <p:restoredTop sz="94658"/>
  </p:normalViewPr>
  <p:slideViewPr>
    <p:cSldViewPr snapToGrid="0">
      <p:cViewPr varScale="1">
        <p:scale>
          <a:sx n="106" d="100"/>
          <a:sy n="106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24CB5-72D9-4F5A-A919-8EF16396FDF5}" type="datetimeFigureOut">
              <a:rPr lang="es-CO" smtClean="0"/>
              <a:t>23/01/26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A0B75-3AEF-4198-83DC-93613031CD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60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1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2538-8A89-E288-CAC0-979ECFFC4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070" y="967409"/>
            <a:ext cx="7885043" cy="723279"/>
          </a:xfrm>
        </p:spPr>
        <p:txBody>
          <a:bodyPr/>
          <a:lstStyle/>
          <a:p>
            <a:r>
              <a:rPr lang="es-MX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458C8-83DB-A311-ACEC-6BD7F964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2766529"/>
            <a:ext cx="10850217" cy="3448741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35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F4A0-43DA-BECF-7FC4-1D641207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70" y="715618"/>
            <a:ext cx="8401878" cy="51285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1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9D9FE-77FB-E8AE-DB60-4048E3F6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951727"/>
            <a:ext cx="10611677" cy="1325563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78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FCF9-D8E0-4963-B075-808F6324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8078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4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FCF9-D8E0-4963-B075-808F6324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8078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2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FCF9-D8E0-4963-B075-808F6324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8078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49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D88D9-DEFB-BF24-B8BC-31E7D117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6" y="1756603"/>
            <a:ext cx="10916479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6A4019-8DC1-427D-EBFF-7CCFCFFC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31B7-0741-6D4E-8C96-3E5883B9E4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05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8EA9AE-5D9D-78EA-72CB-F77FFC82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801181-8BAC-F5E0-CFB6-30FDC9B3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30F3D-299D-E1A2-4A92-9DC4E06B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56FD-F6F0-3A43-B731-64A458933CB2}" type="datetimeFigureOut">
              <a:rPr lang="es-CO" smtClean="0"/>
              <a:t>23/01/26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A5C16-BB76-4ABF-4A60-02A6D003C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EE1CF-EB67-6DA0-F53B-3573C733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31B7-0741-6D4E-8C96-3E5883B9E4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EF0A46-AA09-2E24-8850-9BDAEDEB5091}"/>
              </a:ext>
            </a:extLst>
          </p:cNvPr>
          <p:cNvSpPr txBox="1">
            <a:spLocks/>
          </p:cNvSpPr>
          <p:nvPr/>
        </p:nvSpPr>
        <p:spPr>
          <a:xfrm>
            <a:off x="4340792" y="3951493"/>
            <a:ext cx="6624858" cy="747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s-CO" sz="3700" b="1" dirty="0">
                <a:solidFill>
                  <a:srgbClr val="00C6D2"/>
                </a:solidFill>
                <a:latin typeface="Montserrat" pitchFamily="2" charset="77"/>
              </a:rPr>
              <a:t>DIRECCIÓN DE</a:t>
            </a:r>
          </a:p>
        </p:txBody>
      </p:sp>
    </p:spTree>
    <p:extLst>
      <p:ext uri="{BB962C8B-B14F-4D97-AF65-F5344CB8AC3E}">
        <p14:creationId xmlns:p14="http://schemas.microsoft.com/office/powerpoint/2010/main" val="138025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CAD277-1648-524F-561A-712944A2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3C5A91-A93D-214A-FA60-6998BEE1B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863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75FFED-54AF-E9E5-D0D1-7E6F1E17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49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520E21-ED83-958E-1637-A5EC3877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466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3893E6-CA0C-856D-FB9F-B5A26B0A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68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3D7E-D05B-4987-C5B9-0B90A38D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6EF4E-B345-CA9A-7C6C-BCEB163C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12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30288-3889-42E6-1CB6-32810223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ED263-415F-D56B-B773-F627C9A8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72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D622C7-63EA-F85D-2DB0-1DD4F179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65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11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</Words>
  <Application>Microsoft Macintosh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Lorena Orduz Valbuena</cp:lastModifiedBy>
  <cp:revision>61</cp:revision>
  <dcterms:created xsi:type="dcterms:W3CDTF">2023-12-19T15:28:47Z</dcterms:created>
  <dcterms:modified xsi:type="dcterms:W3CDTF">2026-01-23T16:32:55Z</dcterms:modified>
</cp:coreProperties>
</file>