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59"/>
  </p:normalViewPr>
  <p:slideViewPr>
    <p:cSldViewPr snapToGrid="0">
      <p:cViewPr varScale="1">
        <p:scale>
          <a:sx n="127" d="100"/>
          <a:sy n="127" d="100"/>
        </p:scale>
        <p:origin x="208" y="1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814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622538-8A89-E288-CAC0-979ECFFC48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8070" y="967409"/>
            <a:ext cx="7885043" cy="723279"/>
          </a:xfrm>
        </p:spPr>
        <p:txBody>
          <a:bodyPr/>
          <a:lstStyle/>
          <a:p>
            <a:r>
              <a:rPr lang="es-MX" dirty="0"/>
              <a:t>TÍTULO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A458C8-83DB-A311-ACEC-6BD7F9644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21" y="2766529"/>
            <a:ext cx="10850217" cy="3448741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2353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41F4A0-43DA-BECF-7FC4-1D6412075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270" y="715618"/>
            <a:ext cx="8401878" cy="512859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99196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69D9FE-77FB-E8AE-DB60-4048E3F69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965" y="1951727"/>
            <a:ext cx="10611677" cy="1325563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8178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A7FCF9-D8E0-4963-B075-808F63246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6516"/>
            <a:ext cx="8078925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443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D88D9-DEFB-BF24-B8BC-31E7D117B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6" y="1756603"/>
            <a:ext cx="10916479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C6A4019-8DC1-427D-EBFF-7CCFCFFC3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131B7-0741-6D4E-8C96-3E5883B9E410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3059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103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8EA9AE-5D9D-78EA-72CB-F77FFC82A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801181-8BAC-F5E0-CFB6-30FDC9B37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B30F3D-299D-E1A2-4A92-9DC4E06BB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D56FD-F6F0-3A43-B731-64A458933CB2}" type="datetimeFigureOut">
              <a:rPr lang="es-CO" smtClean="0"/>
              <a:t>19/01/24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2A5C16-BB76-4ABF-4A60-02A6D003C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9EE1CF-EB67-6DA0-F53B-3573C7336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131B7-0741-6D4E-8C96-3E5883B9E41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08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257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BD62EC-0BFB-E497-2AE3-076E6DC9B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17F0E4-CB61-4EC3-8666-445FC9697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0988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8AC5EC-F842-B01B-49DA-92464DB29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0423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C37701-D63F-DEFB-2F90-C380D40C6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9837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E439C4-FEA1-B3F8-DD4A-CDEFC1950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8410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FD34F2-E62B-DFC6-507F-BF053736E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7821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1112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Macintosh PowerPoint</Application>
  <PresentationFormat>Panorámica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20</cp:revision>
  <dcterms:created xsi:type="dcterms:W3CDTF">2023-12-19T15:28:47Z</dcterms:created>
  <dcterms:modified xsi:type="dcterms:W3CDTF">2024-01-19T13:32:08Z</dcterms:modified>
</cp:coreProperties>
</file>